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62" r:id="rId3"/>
    <p:sldId id="261" r:id="rId4"/>
    <p:sldId id="259" r:id="rId5"/>
    <p:sldId id="260" r:id="rId6"/>
    <p:sldId id="258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7" tIns="47364" rIns="94727" bIns="4736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958" y="1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7" tIns="47364" rIns="94727" bIns="4736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667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7" tIns="47364" rIns="94727" bIns="4736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958" y="9119667"/>
            <a:ext cx="3169589" cy="47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7" tIns="47364" rIns="94727" bIns="4736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CFA29B0-9589-4F32-A300-5B4824A855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B893D-A622-4A44-8926-8D4C424A8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06769-47EC-4443-A009-A3151139D7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F2AD1-8BE0-478D-A49D-B93095116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13734-C0FB-4CC8-AA1B-3B56D1123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08760-EECA-4ADE-8E49-E013E112D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71ABD-04D7-4FA8-A05C-558F9BA3B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01B96-DD1B-4FDD-BEC4-F93E81086A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1FC70-3A1F-47AB-9629-018AE00D35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2EE88-3F73-430D-8213-B257C176F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80EFF-66FF-40C7-844F-ED0E3C5595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8B75F-4905-48F9-ABFE-84025A7BA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B248474-7303-4CA3-BB95-D2D08ADA7F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ay.bolen@cpsb.org" TargetMode="External"/><Relationship Id="rId4" Type="http://schemas.openxmlformats.org/officeDocument/2006/relationships/hyperlink" Target="mailto:anissa.fontenot@cpsb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uralreaders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kfinity.org/hom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carnegielibrary.org/kids/storymaker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4classrooms.com/lang_mid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www.internet4classrooms.com/skills_1st_lang_new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tranormal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makebeliefscomix.com/Comix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omo.goanimate.com/" TargetMode="External"/><Relationship Id="rId2" Type="http://schemas.openxmlformats.org/officeDocument/2006/relationships/hyperlink" Target="http://goanimat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MP90044854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</p:spPr>
      </p:pic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6705601" y="4419600"/>
            <a:ext cx="2508069" cy="2438400"/>
            <a:chOff x="4032" y="2160"/>
            <a:chExt cx="1536" cy="1536"/>
          </a:xfrm>
        </p:grpSpPr>
        <p:pic>
          <p:nvPicPr>
            <p:cNvPr id="3087" name="Picture 15" descr="MC900433838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2" y="2160"/>
              <a:ext cx="1536" cy="1536"/>
            </a:xfrm>
            <a:prstGeom prst="rect">
              <a:avLst/>
            </a:prstGeom>
            <a:noFill/>
          </p:spPr>
        </p:pic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4265" y="2784"/>
              <a:ext cx="102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latin typeface="AbcPrint" pitchFamily="2" charset="0"/>
                </a:rPr>
                <a:t>My </a:t>
              </a:r>
              <a:r>
                <a:rPr lang="en-US" sz="2400" b="1" dirty="0" err="1" smtClean="0">
                  <a:latin typeface="AbcPrint" pitchFamily="2" charset="0"/>
                </a:rPr>
                <a:t>StoryMaker</a:t>
              </a:r>
              <a:endParaRPr lang="en-US" sz="2400" b="1" dirty="0">
                <a:latin typeface="AbcPrint" pitchFamily="2" charset="0"/>
              </a:endParaRPr>
            </a:p>
          </p:txBody>
        </p:sp>
      </p:grpSp>
      <p:pic>
        <p:nvPicPr>
          <p:cNvPr id="3096" name="Picture 24" descr="MP900448543[1]"/>
          <p:cNvPicPr>
            <a:picLocks noChangeAspect="1" noChangeArrowheads="1"/>
          </p:cNvPicPr>
          <p:nvPr/>
        </p:nvPicPr>
        <p:blipFill>
          <a:blip r:embed="rId2" cstate="print"/>
          <a:srcRect l="8333" t="9865" r="51666" b="44138"/>
          <a:stretch>
            <a:fillRect/>
          </a:stretch>
        </p:blipFill>
        <p:spPr bwMode="auto">
          <a:xfrm>
            <a:off x="76200" y="0"/>
            <a:ext cx="5562600" cy="4830763"/>
          </a:xfrm>
          <a:prstGeom prst="rect">
            <a:avLst/>
          </a:prstGeom>
          <a:noFill/>
        </p:spPr>
      </p:pic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5257800" y="-76200"/>
            <a:ext cx="3733800" cy="2438400"/>
            <a:chOff x="3312" y="96"/>
            <a:chExt cx="2352" cy="1536"/>
          </a:xfrm>
        </p:grpSpPr>
        <p:pic>
          <p:nvPicPr>
            <p:cNvPr id="3089" name="Picture 17" descr="MC900433838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12" y="96"/>
              <a:ext cx="2352" cy="1536"/>
            </a:xfrm>
            <a:prstGeom prst="rect">
              <a:avLst/>
            </a:prstGeom>
            <a:noFill/>
          </p:spPr>
        </p:pic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3600" y="768"/>
              <a:ext cx="18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bcPrint" pitchFamily="2" charset="0"/>
                </a:rPr>
                <a:t>Internet4Classrooms</a:t>
              </a:r>
            </a:p>
          </p:txBody>
        </p:sp>
      </p:grp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3810000" y="3505200"/>
            <a:ext cx="2438400" cy="2438400"/>
            <a:chOff x="2256" y="2352"/>
            <a:chExt cx="1536" cy="1536"/>
          </a:xfrm>
        </p:grpSpPr>
        <p:pic>
          <p:nvPicPr>
            <p:cNvPr id="3083" name="Picture 11" descr="MC900433838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56" y="2352"/>
              <a:ext cx="1536" cy="1536"/>
            </a:xfrm>
            <a:prstGeom prst="rect">
              <a:avLst/>
            </a:prstGeom>
            <a:noFill/>
          </p:spPr>
        </p:pic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2640" y="2976"/>
              <a:ext cx="100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latin typeface="AbcPrint" pitchFamily="2" charset="0"/>
                </a:rPr>
                <a:t> </a:t>
              </a:r>
              <a:r>
                <a:rPr lang="en-US" sz="2400" b="1" dirty="0" smtClean="0">
                  <a:latin typeface="AbcPrint" pitchFamily="2" charset="0"/>
                </a:rPr>
                <a:t>Domo Animate</a:t>
              </a:r>
              <a:endParaRPr lang="en-US" sz="2400" b="1" dirty="0">
                <a:latin typeface="AbcPrint" pitchFamily="2" charset="0"/>
              </a:endParaRPr>
            </a:p>
          </p:txBody>
        </p:sp>
      </p:grpSp>
      <p:grpSp>
        <p:nvGrpSpPr>
          <p:cNvPr id="3094" name="Group 22"/>
          <p:cNvGrpSpPr>
            <a:grpSpLocks/>
          </p:cNvGrpSpPr>
          <p:nvPr/>
        </p:nvGrpSpPr>
        <p:grpSpPr bwMode="auto">
          <a:xfrm>
            <a:off x="914400" y="4419600"/>
            <a:ext cx="2895600" cy="2438400"/>
            <a:chOff x="336" y="2400"/>
            <a:chExt cx="1824" cy="1536"/>
          </a:xfrm>
        </p:grpSpPr>
        <p:pic>
          <p:nvPicPr>
            <p:cNvPr id="3085" name="Picture 13" descr="MC900433838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2400"/>
              <a:ext cx="1536" cy="1536"/>
            </a:xfrm>
            <a:prstGeom prst="rect">
              <a:avLst/>
            </a:prstGeom>
            <a:noFill/>
          </p:spPr>
        </p:pic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768" y="3024"/>
              <a:ext cx="13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err="1" smtClean="0">
                  <a:latin typeface="AbcPrint" pitchFamily="2" charset="0"/>
                </a:rPr>
                <a:t>Comix</a:t>
              </a:r>
              <a:endParaRPr lang="en-US" sz="2400" b="1" dirty="0">
                <a:latin typeface="AbcPrint" pitchFamily="2" charset="0"/>
              </a:endParaRPr>
            </a:p>
          </p:txBody>
        </p:sp>
      </p:grpSp>
      <p:sp>
        <p:nvSpPr>
          <p:cNvPr id="3098" name="Text Box 26"/>
          <p:cNvSpPr txBox="1">
            <a:spLocks noChangeArrowheads="1"/>
          </p:cNvSpPr>
          <p:nvPr/>
        </p:nvSpPr>
        <p:spPr bwMode="auto">
          <a:xfrm rot="-795655">
            <a:off x="1402406" y="542347"/>
            <a:ext cx="320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>
                <a:latin typeface="AbcPrint" pitchFamily="2" charset="0"/>
              </a:rPr>
              <a:t>Free Internet Resources</a:t>
            </a:r>
          </a:p>
        </p:txBody>
      </p:sp>
      <p:pic>
        <p:nvPicPr>
          <p:cNvPr id="3099" name="Picture 27" descr="MC90043383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09800"/>
            <a:ext cx="2895600" cy="2209800"/>
          </a:xfrm>
          <a:prstGeom prst="rect">
            <a:avLst/>
          </a:prstGeom>
          <a:noFill/>
        </p:spPr>
      </p:pic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6324600" y="32004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bcPrint" pitchFamily="2" charset="0"/>
              </a:rPr>
              <a:t>NaturalReader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 rot="20759227">
            <a:off x="964244" y="2753770"/>
            <a:ext cx="4120932" cy="1261884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latin typeface="AbcPrint" pitchFamily="2" charset="0"/>
              </a:rPr>
              <a:t>Region V LATI</a:t>
            </a:r>
            <a:br>
              <a:rPr lang="en-US" b="1" dirty="0">
                <a:latin typeface="AbcPrint" pitchFamily="2" charset="0"/>
              </a:rPr>
            </a:br>
            <a:r>
              <a:rPr lang="en-US" b="1" dirty="0">
                <a:latin typeface="AbcPrint" pitchFamily="2" charset="0"/>
              </a:rPr>
              <a:t>Anissa </a:t>
            </a:r>
            <a:r>
              <a:rPr lang="en-US" b="1" dirty="0" smtClean="0">
                <a:latin typeface="AbcPrint" pitchFamily="2" charset="0"/>
              </a:rPr>
              <a:t>Fontenot </a:t>
            </a:r>
            <a:r>
              <a:rPr lang="en-US" b="1" dirty="0" smtClean="0">
                <a:latin typeface="AbcPrint" pitchFamily="2" charset="0"/>
                <a:hlinkClick r:id="rId4"/>
              </a:rPr>
              <a:t>anissa.fontenot@cpsb.org</a:t>
            </a:r>
            <a:r>
              <a:rPr lang="en-US" b="1" dirty="0" smtClean="0">
                <a:latin typeface="AbcPrint" pitchFamily="2" charset="0"/>
              </a:rPr>
              <a:t> </a:t>
            </a:r>
            <a:r>
              <a:rPr lang="en-US" sz="2000" b="1" dirty="0" smtClean="0">
                <a:latin typeface="AbcPrint" pitchFamily="2" charset="0"/>
              </a:rPr>
              <a:t/>
            </a:r>
            <a:br>
              <a:rPr lang="en-US" sz="2000" b="1" dirty="0" smtClean="0">
                <a:latin typeface="AbcPrint" pitchFamily="2" charset="0"/>
              </a:rPr>
            </a:br>
            <a:r>
              <a:rPr lang="en-US" b="1" dirty="0" smtClean="0">
                <a:latin typeface="AbcPrint" pitchFamily="2" charset="0"/>
              </a:rPr>
              <a:t>Kay Bolen </a:t>
            </a:r>
            <a:r>
              <a:rPr lang="en-US" b="1" dirty="0" smtClean="0">
                <a:latin typeface="AbcPrint" pitchFamily="2" charset="0"/>
                <a:hlinkClick r:id="rId5"/>
              </a:rPr>
              <a:t>kay.bolen@cpsb.org</a:t>
            </a:r>
            <a:r>
              <a:rPr lang="en-US" b="1" dirty="0" smtClean="0">
                <a:latin typeface="AbcPrint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P900398849[1]"/>
          <p:cNvPicPr>
            <a:picLocks noChangeAspect="1" noChangeArrowheads="1"/>
          </p:cNvPicPr>
          <p:nvPr/>
        </p:nvPicPr>
        <p:blipFill>
          <a:blip r:embed="rId2" cstate="print"/>
          <a:srcRect r="18182"/>
          <a:stretch>
            <a:fillRect/>
          </a:stretch>
        </p:blipFill>
        <p:spPr bwMode="auto">
          <a:xfrm>
            <a:off x="7772400" y="228600"/>
            <a:ext cx="1371600" cy="1196975"/>
          </a:xfrm>
          <a:prstGeom prst="rect">
            <a:avLst/>
          </a:prstGeom>
          <a:noFill/>
        </p:spPr>
      </p:pic>
      <p:pic>
        <p:nvPicPr>
          <p:cNvPr id="8195" name="Picture 3" descr="MP900398849[1]"/>
          <p:cNvPicPr>
            <a:picLocks noChangeAspect="1" noChangeArrowheads="1"/>
          </p:cNvPicPr>
          <p:nvPr/>
        </p:nvPicPr>
        <p:blipFill>
          <a:blip r:embed="rId2" cstate="print"/>
          <a:srcRect l="18182"/>
          <a:stretch>
            <a:fillRect/>
          </a:stretch>
        </p:blipFill>
        <p:spPr bwMode="auto">
          <a:xfrm>
            <a:off x="228600" y="250825"/>
            <a:ext cx="1371600" cy="1196975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229600" cy="1143000"/>
          </a:xfrm>
        </p:spPr>
        <p:txBody>
          <a:bodyPr/>
          <a:lstStyle/>
          <a:p>
            <a:r>
              <a:rPr lang="en-US" sz="4000" b="1" dirty="0" err="1" smtClean="0">
                <a:latin typeface="AbcPrint" pitchFamily="2" charset="0"/>
              </a:rPr>
              <a:t>NaturalReader</a:t>
            </a:r>
            <a:r>
              <a:rPr lang="en-US" sz="4000" b="1" dirty="0">
                <a:latin typeface="AbcPrint" pitchFamily="2" charset="0"/>
              </a:rPr>
              <a:t/>
            </a:r>
            <a:br>
              <a:rPr lang="en-US" sz="4000" b="1" dirty="0">
                <a:latin typeface="AbcPrint" pitchFamily="2" charset="0"/>
              </a:rPr>
            </a:br>
            <a:r>
              <a:rPr lang="en-US" sz="3200" dirty="0">
                <a:latin typeface="AbcPrint" pitchFamily="2" charset="0"/>
                <a:hlinkClick r:id="rId3"/>
              </a:rPr>
              <a:t>http://www.naturalreaders.com/</a:t>
            </a:r>
            <a:r>
              <a:rPr lang="en-US" sz="3200" dirty="0">
                <a:latin typeface="AbcPrint" pitchFamily="2" charset="0"/>
              </a:rPr>
              <a:t> 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 l="12500" t="22917" r="14375" b="14230"/>
          <a:stretch>
            <a:fillRect/>
          </a:stretch>
        </p:blipFill>
        <p:spPr bwMode="auto">
          <a:xfrm>
            <a:off x="0" y="14478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P900398849[1]"/>
          <p:cNvPicPr>
            <a:picLocks noChangeAspect="1" noChangeArrowheads="1"/>
          </p:cNvPicPr>
          <p:nvPr/>
        </p:nvPicPr>
        <p:blipFill>
          <a:blip r:embed="rId2" cstate="print"/>
          <a:srcRect r="18182"/>
          <a:stretch>
            <a:fillRect/>
          </a:stretch>
        </p:blipFill>
        <p:spPr bwMode="auto">
          <a:xfrm>
            <a:off x="7620000" y="228600"/>
            <a:ext cx="1371600" cy="1196975"/>
          </a:xfrm>
          <a:prstGeom prst="rect">
            <a:avLst/>
          </a:prstGeom>
          <a:noFill/>
        </p:spPr>
      </p:pic>
      <p:pic>
        <p:nvPicPr>
          <p:cNvPr id="7171" name="Picture 3" descr="MP900398849[1]"/>
          <p:cNvPicPr>
            <a:picLocks noChangeAspect="1" noChangeArrowheads="1"/>
          </p:cNvPicPr>
          <p:nvPr/>
        </p:nvPicPr>
        <p:blipFill>
          <a:blip r:embed="rId2" cstate="print"/>
          <a:srcRect l="18182"/>
          <a:stretch>
            <a:fillRect/>
          </a:stretch>
        </p:blipFill>
        <p:spPr bwMode="auto">
          <a:xfrm>
            <a:off x="381000" y="250825"/>
            <a:ext cx="1371600" cy="1196975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latin typeface="AbcPrint" pitchFamily="2" charset="0"/>
              </a:rPr>
              <a:t>My </a:t>
            </a:r>
            <a:r>
              <a:rPr lang="en-US" sz="4000" b="1" dirty="0" err="1" smtClean="0">
                <a:latin typeface="AbcPrint" pitchFamily="2" charset="0"/>
              </a:rPr>
              <a:t>StoryMaker</a:t>
            </a:r>
            <a:r>
              <a:rPr lang="en-US" sz="4000" b="1" dirty="0">
                <a:latin typeface="AbcPrint" pitchFamily="2" charset="0"/>
                <a:hlinkClick r:id="rId3"/>
              </a:rPr>
              <a:t/>
            </a:r>
            <a:br>
              <a:rPr lang="en-US" sz="4000" b="1" dirty="0">
                <a:latin typeface="AbcPrint" pitchFamily="2" charset="0"/>
                <a:hlinkClick r:id="rId3"/>
              </a:rPr>
            </a:br>
            <a:r>
              <a:rPr lang="en-US" sz="2400" dirty="0" smtClean="0">
                <a:latin typeface="AbcPrint" pitchFamily="2" charset="0"/>
                <a:hlinkClick r:id="rId4"/>
              </a:rPr>
              <a:t>http://www.carnegielibrary.org/kids/storymaker/</a:t>
            </a:r>
            <a:r>
              <a:rPr lang="en-US" sz="2400" dirty="0" smtClean="0">
                <a:latin typeface="AbcPrint" pitchFamily="2" charset="0"/>
              </a:rPr>
              <a:t> </a:t>
            </a:r>
            <a:endParaRPr lang="en-US" sz="2400" dirty="0">
              <a:latin typeface="AbcPrint" pitchFamily="2" charset="0"/>
            </a:endParaRPr>
          </a:p>
        </p:txBody>
      </p:sp>
      <p:pic>
        <p:nvPicPr>
          <p:cNvPr id="6" name="Picture 5" descr="Cap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MP90039884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76200"/>
            <a:ext cx="1676400" cy="1196975"/>
          </a:xfrm>
          <a:prstGeom prst="rect">
            <a:avLst/>
          </a:prstGeom>
          <a:noFill/>
        </p:spPr>
      </p:pic>
      <p:pic>
        <p:nvPicPr>
          <p:cNvPr id="5124" name="Picture 4" descr="MP90039884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1676400" cy="11969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latin typeface="AbcPrint" pitchFamily="2" charset="0"/>
              </a:rPr>
              <a:t>Internet4Classrooms</a:t>
            </a:r>
            <a:r>
              <a:rPr lang="en-US" sz="4000" b="1" dirty="0">
                <a:latin typeface="AbcPrint" pitchFamily="2" charset="0"/>
                <a:hlinkClick r:id="rId3"/>
              </a:rPr>
              <a:t/>
            </a:r>
            <a:br>
              <a:rPr lang="en-US" sz="4000" b="1" dirty="0">
                <a:latin typeface="AbcPrint" pitchFamily="2" charset="0"/>
                <a:hlinkClick r:id="rId3"/>
              </a:rPr>
            </a:br>
            <a:r>
              <a:rPr lang="en-US" sz="2400" dirty="0" smtClean="0">
                <a:latin typeface="AbcPrint" pitchFamily="2" charset="0"/>
                <a:hlinkClick r:id="rId4"/>
              </a:rPr>
              <a:t>http://www.internet4classrooms.com/skills_1st_lang_new.htm</a:t>
            </a:r>
            <a:r>
              <a:rPr lang="en-US" sz="2400" dirty="0" smtClean="0">
                <a:latin typeface="AbcPrint" pitchFamily="2" charset="0"/>
              </a:rPr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b="1" dirty="0">
              <a:latin typeface="AbcPrin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47800"/>
            <a:ext cx="9144000" cy="538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MP90039884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28600"/>
            <a:ext cx="1676400" cy="1196975"/>
          </a:xfrm>
          <a:prstGeom prst="rect">
            <a:avLst/>
          </a:prstGeom>
          <a:noFill/>
        </p:spPr>
      </p:pic>
      <p:pic>
        <p:nvPicPr>
          <p:cNvPr id="6148" name="Picture 4" descr="MP90039884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0825"/>
            <a:ext cx="1676400" cy="119697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latin typeface="AbcPrint" pitchFamily="2" charset="0"/>
              </a:rPr>
              <a:t>Make Beliefs </a:t>
            </a:r>
            <a:r>
              <a:rPr lang="en-US" sz="4000" b="1" dirty="0" err="1" smtClean="0">
                <a:latin typeface="AbcPrint" pitchFamily="2" charset="0"/>
              </a:rPr>
              <a:t>Comix</a:t>
            </a:r>
            <a:r>
              <a:rPr lang="en-US" sz="4000" b="1" dirty="0">
                <a:latin typeface="AbcPrint" pitchFamily="2" charset="0"/>
                <a:hlinkClick r:id="rId3"/>
              </a:rPr>
              <a:t/>
            </a:r>
            <a:br>
              <a:rPr lang="en-US" sz="4000" b="1" dirty="0">
                <a:latin typeface="AbcPrint" pitchFamily="2" charset="0"/>
                <a:hlinkClick r:id="rId3"/>
              </a:rPr>
            </a:br>
            <a:r>
              <a:rPr lang="en-US" sz="3200" dirty="0" smtClean="0">
                <a:latin typeface="AbcPrint" pitchFamily="2" charset="0"/>
                <a:hlinkClick r:id="rId4"/>
              </a:rPr>
              <a:t>http://www.makebeliefscomix.com/Comix</a:t>
            </a:r>
            <a:r>
              <a:rPr lang="en-US" sz="4000" dirty="0" smtClean="0">
                <a:latin typeface="AbcPrint" pitchFamily="2" charset="0"/>
                <a:hlinkClick r:id="rId4"/>
              </a:rPr>
              <a:t>/</a:t>
            </a:r>
            <a:r>
              <a:rPr lang="en-US" sz="4000" dirty="0" smtClean="0">
                <a:latin typeface="AbcPrint" pitchFamily="2" charset="0"/>
              </a:rPr>
              <a:t> </a:t>
            </a:r>
            <a:endParaRPr lang="en-US" sz="4000" dirty="0"/>
          </a:p>
        </p:txBody>
      </p:sp>
      <p:pic>
        <p:nvPicPr>
          <p:cNvPr id="8" name="Picture 7" descr="Captu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latin typeface="AbcPrint" pitchFamily="2" charset="0"/>
              </a:rPr>
              <a:t>Domo Animate</a:t>
            </a:r>
            <a:r>
              <a:rPr lang="en-US" sz="4000" b="1" dirty="0">
                <a:latin typeface="AbcPrint" pitchFamily="2" charset="0"/>
                <a:hlinkClick r:id="rId2"/>
              </a:rPr>
              <a:t/>
            </a:r>
            <a:br>
              <a:rPr lang="en-US" sz="4000" b="1" dirty="0">
                <a:latin typeface="AbcPrint" pitchFamily="2" charset="0"/>
                <a:hlinkClick r:id="rId2"/>
              </a:rPr>
            </a:br>
            <a:r>
              <a:rPr lang="en-US" sz="4000" b="1" dirty="0" smtClean="0">
                <a:latin typeface="AbcPrint" pitchFamily="2" charset="0"/>
              </a:rPr>
              <a:t> </a:t>
            </a:r>
            <a:r>
              <a:rPr lang="en-US" sz="3200" dirty="0" smtClean="0">
                <a:latin typeface="AbcPrint" pitchFamily="2" charset="0"/>
                <a:hlinkClick r:id="rId3"/>
              </a:rPr>
              <a:t>http://domo.goanimate.com</a:t>
            </a:r>
            <a:r>
              <a:rPr lang="en-US" sz="4000" b="1" dirty="0" smtClean="0">
                <a:latin typeface="AbcPrint" pitchFamily="2" charset="0"/>
                <a:hlinkClick r:id="rId3"/>
              </a:rPr>
              <a:t>/</a:t>
            </a:r>
            <a:r>
              <a:rPr lang="en-US" sz="4000" b="1" dirty="0" smtClean="0">
                <a:latin typeface="AbcPrint" pitchFamily="2" charset="0"/>
              </a:rPr>
              <a:t> </a:t>
            </a:r>
            <a:endParaRPr lang="en-US" sz="4000" b="1" dirty="0">
              <a:latin typeface="AbcPrint" pitchFamily="2" charset="0"/>
            </a:endParaRPr>
          </a:p>
        </p:txBody>
      </p:sp>
      <p:pic>
        <p:nvPicPr>
          <p:cNvPr id="4100" name="Picture 4" descr="MP90039884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228600"/>
            <a:ext cx="1676400" cy="1196975"/>
          </a:xfrm>
          <a:prstGeom prst="rect">
            <a:avLst/>
          </a:prstGeom>
          <a:noFill/>
        </p:spPr>
      </p:pic>
      <p:pic>
        <p:nvPicPr>
          <p:cNvPr id="4101" name="Picture 5" descr="MP90039884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50825"/>
            <a:ext cx="1676400" cy="1196975"/>
          </a:xfrm>
          <a:prstGeom prst="rect">
            <a:avLst/>
          </a:prstGeom>
          <a:noFill/>
        </p:spPr>
      </p:pic>
      <p:pic>
        <p:nvPicPr>
          <p:cNvPr id="8" name="Picture 7" descr="Cap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23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NaturalReader http://www.naturalreaders.com/ </vt:lpstr>
      <vt:lpstr>My StoryMaker http://www.carnegielibrary.org/kids/storymaker/ </vt:lpstr>
      <vt:lpstr>Internet4Classrooms http://www.internet4classrooms.com/skills_1st_lang_new.htm  </vt:lpstr>
      <vt:lpstr>Make Beliefs Comix http://www.makebeliefscomix.com/Comix/ </vt:lpstr>
      <vt:lpstr>Domo Animate  http://domo.goanimate.com/ </vt:lpstr>
    </vt:vector>
  </TitlesOfParts>
  <Company>cpsb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Web Resources</dc:title>
  <dc:creator>CPSB</dc:creator>
  <cp:lastModifiedBy>staycle</cp:lastModifiedBy>
  <cp:revision>27</cp:revision>
  <dcterms:created xsi:type="dcterms:W3CDTF">2010-06-14T15:01:04Z</dcterms:created>
  <dcterms:modified xsi:type="dcterms:W3CDTF">2011-06-09T19:48:28Z</dcterms:modified>
</cp:coreProperties>
</file>